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Libre Baskerville Bold" charset="0"/>
      <p:regular r:id="rId18"/>
    </p:embeddedFont>
    <p:embeddedFont>
      <p:font typeface="Libre Baskerville Italics" charset="0"/>
      <p:regular r:id="rId19"/>
    </p:embeddedFont>
    <p:embeddedFont>
      <p:font typeface="Libre Baskerville" charset="0"/>
      <p:regular r:id="rId20"/>
    </p:embeddedFont>
    <p:embeddedFont>
      <p:font typeface="Calibri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 autoAdjust="0"/>
    <p:restoredTop sz="94622" autoAdjust="0"/>
  </p:normalViewPr>
  <p:slideViewPr>
    <p:cSldViewPr>
      <p:cViewPr>
        <p:scale>
          <a:sx n="40" d="100"/>
          <a:sy n="40" d="100"/>
        </p:scale>
        <p:origin x="-1116" y="-3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sv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1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3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984" b="-4460"/>
            </a:stretch>
          </a:blipFill>
        </p:spPr>
      </p:sp>
      <p:sp>
        <p:nvSpPr>
          <p:cNvPr id="3" name="Freeform 3"/>
          <p:cNvSpPr/>
          <p:nvPr/>
        </p:nvSpPr>
        <p:spPr>
          <a:xfrm rot="-1293632">
            <a:off x="530956" y="1778475"/>
            <a:ext cx="6728260" cy="1312011"/>
          </a:xfrm>
          <a:custGeom>
            <a:avLst/>
            <a:gdLst/>
            <a:ahLst/>
            <a:cxnLst/>
            <a:rect l="l" t="t" r="r" b="b"/>
            <a:pathLst>
              <a:path w="6728260" h="1312011">
                <a:moveTo>
                  <a:pt x="0" y="0"/>
                </a:moveTo>
                <a:lnTo>
                  <a:pt x="6728259" y="0"/>
                </a:lnTo>
                <a:lnTo>
                  <a:pt x="6728259" y="1312010"/>
                </a:lnTo>
                <a:lnTo>
                  <a:pt x="0" y="13120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688885" y="3034918"/>
            <a:ext cx="10825804" cy="4023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34"/>
              </a:lnSpc>
            </a:pPr>
            <a:r>
              <a:rPr lang="en-US" sz="9490" b="1" spc="-398">
                <a:solidFill>
                  <a:srgbClr val="3D372C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Building  a  LAMP Stack  Web Application</a:t>
            </a:r>
          </a:p>
        </p:txBody>
      </p:sp>
      <p:sp>
        <p:nvSpPr>
          <p:cNvPr id="5" name="TextBox 5"/>
          <p:cNvSpPr txBox="1"/>
          <p:nvPr/>
        </p:nvSpPr>
        <p:spPr>
          <a:xfrm rot="-1302388">
            <a:off x="894829" y="2087722"/>
            <a:ext cx="6228963" cy="62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51"/>
              </a:lnSpc>
            </a:pPr>
            <a:r>
              <a:rPr lang="en-US" sz="3608" i="1" spc="-79">
                <a:solidFill>
                  <a:srgbClr val="FFFFFF"/>
                </a:solidFill>
                <a:latin typeface="Libre Baskerville Italics"/>
                <a:ea typeface="Libre Baskerville Italics"/>
                <a:cs typeface="Libre Baskerville Italics"/>
                <a:sym typeface="Libre Baskerville Italics"/>
              </a:rPr>
              <a:t>       Presentation By Team 7</a:t>
            </a:r>
          </a:p>
        </p:txBody>
      </p:sp>
      <p:sp>
        <p:nvSpPr>
          <p:cNvPr id="6" name="Freeform 6"/>
          <p:cNvSpPr/>
          <p:nvPr/>
        </p:nvSpPr>
        <p:spPr>
          <a:xfrm rot="-1456373">
            <a:off x="10745475" y="7483522"/>
            <a:ext cx="7538428" cy="1312011"/>
          </a:xfrm>
          <a:custGeom>
            <a:avLst/>
            <a:gdLst/>
            <a:ahLst/>
            <a:cxnLst/>
            <a:rect l="l" t="t" r="r" b="b"/>
            <a:pathLst>
              <a:path w="7538428" h="1312011">
                <a:moveTo>
                  <a:pt x="0" y="0"/>
                </a:moveTo>
                <a:lnTo>
                  <a:pt x="7538427" y="0"/>
                </a:lnTo>
                <a:lnTo>
                  <a:pt x="7538427" y="1312010"/>
                </a:lnTo>
                <a:lnTo>
                  <a:pt x="0" y="13120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020" b="-6020"/>
            </a:stretch>
          </a:blipFill>
        </p:spPr>
      </p:sp>
      <p:sp>
        <p:nvSpPr>
          <p:cNvPr id="7" name="TextBox 7"/>
          <p:cNvSpPr txBox="1"/>
          <p:nvPr/>
        </p:nvSpPr>
        <p:spPr>
          <a:xfrm rot="-1442662">
            <a:off x="12409131" y="7396546"/>
            <a:ext cx="6228963" cy="619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51"/>
              </a:lnSpc>
            </a:pPr>
            <a:r>
              <a:rPr lang="en-US" sz="3608" i="1" spc="-180">
                <a:solidFill>
                  <a:srgbClr val="FFFFFF"/>
                </a:solidFill>
                <a:latin typeface="Libre Baskerville Italics"/>
                <a:ea typeface="Libre Baskerville Italics"/>
                <a:cs typeface="Libre Baskerville Italics"/>
                <a:sym typeface="Libre Baskerville Italics"/>
              </a:rPr>
              <a:t>       15 .  10 . 2024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DELL\Desktop\1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18288000" cy="1030647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4373491" y="9280621"/>
            <a:ext cx="5672696" cy="628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1264" lvl="1" indent="-340632" algn="l">
              <a:lnSpc>
                <a:spcPts val="5364"/>
              </a:lnSpc>
              <a:buFont typeface="Arial"/>
              <a:buChar char="•"/>
            </a:pPr>
            <a:r>
              <a:rPr lang="en-US" sz="3155" spc="-28" dirty="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Registration Page</a:t>
            </a:r>
          </a:p>
        </p:txBody>
      </p:sp>
      <p:pic>
        <p:nvPicPr>
          <p:cNvPr id="10242" name="Picture 2" descr="C:\Users\DELL\Desktop\1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4917012" y="9280621"/>
            <a:ext cx="5672696" cy="628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1264" lvl="1" indent="-340632" algn="l">
              <a:lnSpc>
                <a:spcPts val="5364"/>
              </a:lnSpc>
              <a:buFont typeface="Arial"/>
              <a:buChar char="•"/>
            </a:pPr>
            <a:r>
              <a:rPr lang="en-US" sz="3155" spc="-28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Login  Page</a:t>
            </a:r>
          </a:p>
        </p:txBody>
      </p:sp>
      <p:pic>
        <p:nvPicPr>
          <p:cNvPr id="11266" name="Picture 2" descr="C:\Users\DELL\Desktop\1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18288000" cy="1034085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4373491" y="9280621"/>
            <a:ext cx="5672696" cy="628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1264" lvl="1" indent="-340632" algn="l">
              <a:lnSpc>
                <a:spcPts val="5364"/>
              </a:lnSpc>
              <a:buFont typeface="Arial"/>
              <a:buChar char="•"/>
            </a:pPr>
            <a:r>
              <a:rPr lang="en-US" sz="3155" spc="-28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Dashboard Page</a:t>
            </a:r>
          </a:p>
        </p:txBody>
      </p:sp>
      <p:pic>
        <p:nvPicPr>
          <p:cNvPr id="12290" name="Picture 2" descr="C:\Users\DELL\Desktop\1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38100"/>
            <a:ext cx="18288000" cy="103251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DELL\Desktop\1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DELL\Desktop\1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8311813" cy="10287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 descr="C:\Users\DELL\Desktop\1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8288000" cy="103471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ELL\Desktop\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0057" y="-38100"/>
            <a:ext cx="18298057" cy="1033924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D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DELL\Desktop\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8288000" cy="1030207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 rot="-188670">
            <a:off x="2554217" y="835057"/>
            <a:ext cx="6089283" cy="6089283"/>
            <a:chOff x="0" y="0"/>
            <a:chExt cx="19050000" cy="19050000"/>
          </a:xfrm>
        </p:grpSpPr>
        <p:sp>
          <p:nvSpPr>
            <p:cNvPr id="6" name="Freeform 6"/>
            <p:cNvSpPr/>
            <p:nvPr/>
          </p:nvSpPr>
          <p:spPr>
            <a:xfrm>
              <a:off x="1106665" y="1106665"/>
              <a:ext cx="16836669" cy="16836669"/>
            </a:xfrm>
            <a:custGeom>
              <a:avLst/>
              <a:gdLst/>
              <a:ahLst/>
              <a:cxnLst/>
              <a:rect l="l" t="t" r="r" b="b"/>
              <a:pathLst>
                <a:path w="16836669" h="16836669">
                  <a:moveTo>
                    <a:pt x="0" y="0"/>
                  </a:moveTo>
                  <a:lnTo>
                    <a:pt x="16836669" y="0"/>
                  </a:lnTo>
                  <a:lnTo>
                    <a:pt x="16836669" y="16836669"/>
                  </a:lnTo>
                  <a:lnTo>
                    <a:pt x="0" y="16836669"/>
                  </a:lnTo>
                  <a:close/>
                </a:path>
              </a:pathLst>
            </a:custGeom>
            <a:blipFill>
              <a:blip r:embed="rId3" cstate="print"/>
              <a:stretch>
                <a:fillRect l="-25046" r="-25046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9050000" cy="19050000"/>
            </a:xfrm>
            <a:custGeom>
              <a:avLst/>
              <a:gdLst/>
              <a:ahLst/>
              <a:cxnLst/>
              <a:rect l="l" t="t" r="r" b="b"/>
              <a:pathLst>
                <a:path w="19050000" h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 rot="2672645">
            <a:off x="5848568" y="971092"/>
            <a:ext cx="3582274" cy="1612023"/>
          </a:xfrm>
          <a:custGeom>
            <a:avLst/>
            <a:gdLst/>
            <a:ahLst/>
            <a:cxnLst/>
            <a:rect l="l" t="t" r="r" b="b"/>
            <a:pathLst>
              <a:path w="3582274" h="1612023">
                <a:moveTo>
                  <a:pt x="0" y="0"/>
                </a:moveTo>
                <a:lnTo>
                  <a:pt x="3582274" y="0"/>
                </a:lnTo>
                <a:lnTo>
                  <a:pt x="3582274" y="1612023"/>
                </a:lnTo>
                <a:lnTo>
                  <a:pt x="0" y="16120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742891" y="6920939"/>
            <a:ext cx="5711935" cy="2337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sz="7200" b="1" spc="-302">
                <a:solidFill>
                  <a:srgbClr val="496406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Today’s</a:t>
            </a:r>
          </a:p>
          <a:p>
            <a:pPr algn="ctr">
              <a:lnSpc>
                <a:spcPts val="9360"/>
              </a:lnSpc>
            </a:pPr>
            <a:r>
              <a:rPr lang="en-US" sz="7200" b="1" spc="-302">
                <a:solidFill>
                  <a:srgbClr val="496406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Focus</a:t>
            </a:r>
          </a:p>
        </p:txBody>
      </p:sp>
      <p:sp>
        <p:nvSpPr>
          <p:cNvPr id="12" name="Freeform 12"/>
          <p:cNvSpPr/>
          <p:nvPr/>
        </p:nvSpPr>
        <p:spPr>
          <a:xfrm rot="-10800000">
            <a:off x="9481651" y="483007"/>
            <a:ext cx="7777649" cy="1019550"/>
          </a:xfrm>
          <a:custGeom>
            <a:avLst/>
            <a:gdLst/>
            <a:ahLst/>
            <a:cxnLst/>
            <a:rect l="l" t="t" r="r" b="b"/>
            <a:pathLst>
              <a:path w="7777649" h="1019550">
                <a:moveTo>
                  <a:pt x="0" y="0"/>
                </a:moveTo>
                <a:lnTo>
                  <a:pt x="7777649" y="0"/>
                </a:lnTo>
                <a:lnTo>
                  <a:pt x="7777649" y="1019549"/>
                </a:lnTo>
                <a:lnTo>
                  <a:pt x="0" y="10195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9175" b="-9580"/>
            </a:stretch>
          </a:blipFill>
        </p:spPr>
      </p:sp>
      <p:sp>
        <p:nvSpPr>
          <p:cNvPr id="13" name="Freeform 13"/>
          <p:cNvSpPr/>
          <p:nvPr/>
        </p:nvSpPr>
        <p:spPr>
          <a:xfrm rot="-10800000">
            <a:off x="9481651" y="1865999"/>
            <a:ext cx="7777649" cy="1019550"/>
          </a:xfrm>
          <a:custGeom>
            <a:avLst/>
            <a:gdLst/>
            <a:ahLst/>
            <a:cxnLst/>
            <a:rect l="l" t="t" r="r" b="b"/>
            <a:pathLst>
              <a:path w="7777649" h="1019550">
                <a:moveTo>
                  <a:pt x="0" y="0"/>
                </a:moveTo>
                <a:lnTo>
                  <a:pt x="7777649" y="0"/>
                </a:lnTo>
                <a:lnTo>
                  <a:pt x="7777649" y="1019549"/>
                </a:lnTo>
                <a:lnTo>
                  <a:pt x="0" y="10195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9175" b="-9580"/>
            </a:stretch>
          </a:blipFill>
        </p:spPr>
      </p:sp>
      <p:sp>
        <p:nvSpPr>
          <p:cNvPr id="14" name="Freeform 14"/>
          <p:cNvSpPr/>
          <p:nvPr/>
        </p:nvSpPr>
        <p:spPr>
          <a:xfrm rot="-10800000">
            <a:off x="9481651" y="3244608"/>
            <a:ext cx="7777649" cy="1019550"/>
          </a:xfrm>
          <a:custGeom>
            <a:avLst/>
            <a:gdLst/>
            <a:ahLst/>
            <a:cxnLst/>
            <a:rect l="l" t="t" r="r" b="b"/>
            <a:pathLst>
              <a:path w="7777649" h="1019550">
                <a:moveTo>
                  <a:pt x="0" y="0"/>
                </a:moveTo>
                <a:lnTo>
                  <a:pt x="7777649" y="0"/>
                </a:lnTo>
                <a:lnTo>
                  <a:pt x="7777649" y="1019550"/>
                </a:lnTo>
                <a:lnTo>
                  <a:pt x="0" y="10195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9175" b="-9580"/>
            </a:stretch>
          </a:blipFill>
        </p:spPr>
      </p:sp>
      <p:sp>
        <p:nvSpPr>
          <p:cNvPr id="15" name="Freeform 15"/>
          <p:cNvSpPr/>
          <p:nvPr/>
        </p:nvSpPr>
        <p:spPr>
          <a:xfrm rot="-10800000">
            <a:off x="9481651" y="4623218"/>
            <a:ext cx="7777649" cy="1019550"/>
          </a:xfrm>
          <a:custGeom>
            <a:avLst/>
            <a:gdLst/>
            <a:ahLst/>
            <a:cxnLst/>
            <a:rect l="l" t="t" r="r" b="b"/>
            <a:pathLst>
              <a:path w="7777649" h="1019550">
                <a:moveTo>
                  <a:pt x="0" y="0"/>
                </a:moveTo>
                <a:lnTo>
                  <a:pt x="7777649" y="0"/>
                </a:lnTo>
                <a:lnTo>
                  <a:pt x="7777649" y="1019550"/>
                </a:lnTo>
                <a:lnTo>
                  <a:pt x="0" y="10195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9175" b="-9580"/>
            </a:stretch>
          </a:blipFill>
        </p:spPr>
      </p:sp>
      <p:sp>
        <p:nvSpPr>
          <p:cNvPr id="16" name="Freeform 16"/>
          <p:cNvSpPr/>
          <p:nvPr/>
        </p:nvSpPr>
        <p:spPr>
          <a:xfrm rot="-10800000">
            <a:off x="9481651" y="6001828"/>
            <a:ext cx="7777649" cy="1019550"/>
          </a:xfrm>
          <a:custGeom>
            <a:avLst/>
            <a:gdLst/>
            <a:ahLst/>
            <a:cxnLst/>
            <a:rect l="l" t="t" r="r" b="b"/>
            <a:pathLst>
              <a:path w="7777649" h="1019550">
                <a:moveTo>
                  <a:pt x="0" y="0"/>
                </a:moveTo>
                <a:lnTo>
                  <a:pt x="7777649" y="0"/>
                </a:lnTo>
                <a:lnTo>
                  <a:pt x="7777649" y="1019549"/>
                </a:lnTo>
                <a:lnTo>
                  <a:pt x="0" y="10195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9175" b="-9580"/>
            </a:stretch>
          </a:blipFill>
        </p:spPr>
      </p:sp>
      <p:sp>
        <p:nvSpPr>
          <p:cNvPr id="17" name="Freeform 17"/>
          <p:cNvSpPr/>
          <p:nvPr/>
        </p:nvSpPr>
        <p:spPr>
          <a:xfrm rot="-10800000">
            <a:off x="9481651" y="7380437"/>
            <a:ext cx="7777649" cy="1019550"/>
          </a:xfrm>
          <a:custGeom>
            <a:avLst/>
            <a:gdLst/>
            <a:ahLst/>
            <a:cxnLst/>
            <a:rect l="l" t="t" r="r" b="b"/>
            <a:pathLst>
              <a:path w="7777649" h="1019550">
                <a:moveTo>
                  <a:pt x="0" y="0"/>
                </a:moveTo>
                <a:lnTo>
                  <a:pt x="7777649" y="0"/>
                </a:lnTo>
                <a:lnTo>
                  <a:pt x="7777649" y="1019550"/>
                </a:lnTo>
                <a:lnTo>
                  <a:pt x="0" y="10195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9175" b="-9580"/>
            </a:stretch>
          </a:blipFill>
        </p:spPr>
      </p:sp>
      <p:sp>
        <p:nvSpPr>
          <p:cNvPr id="18" name="Freeform 18"/>
          <p:cNvSpPr/>
          <p:nvPr/>
        </p:nvSpPr>
        <p:spPr>
          <a:xfrm rot="-10800000">
            <a:off x="9481651" y="8759047"/>
            <a:ext cx="7777649" cy="1019550"/>
          </a:xfrm>
          <a:custGeom>
            <a:avLst/>
            <a:gdLst/>
            <a:ahLst/>
            <a:cxnLst/>
            <a:rect l="l" t="t" r="r" b="b"/>
            <a:pathLst>
              <a:path w="7777649" h="1019550">
                <a:moveTo>
                  <a:pt x="0" y="0"/>
                </a:moveTo>
                <a:lnTo>
                  <a:pt x="7777649" y="0"/>
                </a:lnTo>
                <a:lnTo>
                  <a:pt x="7777649" y="1019550"/>
                </a:lnTo>
                <a:lnTo>
                  <a:pt x="0" y="10195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9175" b="-9580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0262551" y="639053"/>
            <a:ext cx="5672696" cy="672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4443" lvl="1" indent="-362221" algn="l">
              <a:lnSpc>
                <a:spcPts val="5704"/>
              </a:lnSpc>
              <a:buFont typeface="Arial"/>
              <a:buChar char="•"/>
            </a:pPr>
            <a:r>
              <a:rPr lang="en-US" sz="3355" spc="-3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Definition  of  LAMP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62551" y="2022044"/>
            <a:ext cx="5672696" cy="672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4443" lvl="1" indent="-362221" algn="l">
              <a:lnSpc>
                <a:spcPts val="5704"/>
              </a:lnSpc>
              <a:buFont typeface="Arial"/>
              <a:buChar char="•"/>
            </a:pPr>
            <a:r>
              <a:rPr lang="en-US" sz="3355" spc="-3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Project Architecture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62551" y="3400654"/>
            <a:ext cx="5672696" cy="672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4443" lvl="1" indent="-362221" algn="l">
              <a:lnSpc>
                <a:spcPts val="5704"/>
              </a:lnSpc>
              <a:buFont typeface="Arial"/>
              <a:buChar char="•"/>
            </a:pPr>
            <a:r>
              <a:rPr lang="en-US" sz="3355" spc="-3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Development Process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62551" y="4779264"/>
            <a:ext cx="5672696" cy="685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6032" lvl="1" indent="-373016" algn="l">
              <a:lnSpc>
                <a:spcPts val="5874"/>
              </a:lnSpc>
              <a:buFont typeface="Arial"/>
              <a:buChar char="•"/>
            </a:pPr>
            <a:r>
              <a:rPr lang="en-US" sz="3455" spc="-31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Challenges Faced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62551" y="6157873"/>
            <a:ext cx="5672696" cy="672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4443" lvl="1" indent="-362221" algn="l">
              <a:lnSpc>
                <a:spcPts val="5704"/>
              </a:lnSpc>
              <a:buFont typeface="Arial"/>
              <a:buChar char="•"/>
            </a:pPr>
            <a:r>
              <a:rPr lang="en-US" sz="3355" spc="-3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Key Features of App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62551" y="7536483"/>
            <a:ext cx="5672696" cy="672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4443" lvl="1" indent="-362221" algn="l">
              <a:lnSpc>
                <a:spcPts val="5704"/>
              </a:lnSpc>
              <a:buFont typeface="Arial"/>
              <a:buChar char="•"/>
            </a:pPr>
            <a:r>
              <a:rPr lang="en-US" sz="3355" spc="-3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Deployment on AWS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62551" y="8915093"/>
            <a:ext cx="5672696" cy="672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4443" lvl="1" indent="-362221" algn="l">
              <a:lnSpc>
                <a:spcPts val="5704"/>
              </a:lnSpc>
              <a:buFont typeface="Arial"/>
              <a:buChar char="•"/>
            </a:pPr>
            <a:r>
              <a:rPr lang="en-US" sz="3355" spc="-3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Conclusion</a:t>
            </a:r>
          </a:p>
        </p:txBody>
      </p:sp>
      <p:sp>
        <p:nvSpPr>
          <p:cNvPr id="26" name="Freeform 26"/>
          <p:cNvSpPr/>
          <p:nvPr/>
        </p:nvSpPr>
        <p:spPr>
          <a:xfrm rot="5186567">
            <a:off x="9944695" y="-13655"/>
            <a:ext cx="864312" cy="793580"/>
          </a:xfrm>
          <a:custGeom>
            <a:avLst/>
            <a:gdLst/>
            <a:ahLst/>
            <a:cxnLst/>
            <a:rect l="l" t="t" r="r" b="b"/>
            <a:pathLst>
              <a:path w="864312" h="793580">
                <a:moveTo>
                  <a:pt x="0" y="0"/>
                </a:moveTo>
                <a:lnTo>
                  <a:pt x="864312" y="0"/>
                </a:lnTo>
                <a:lnTo>
                  <a:pt x="864312" y="793580"/>
                </a:lnTo>
                <a:lnTo>
                  <a:pt x="0" y="793580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5186567">
            <a:off x="9944695" y="1369337"/>
            <a:ext cx="864312" cy="793580"/>
          </a:xfrm>
          <a:custGeom>
            <a:avLst/>
            <a:gdLst/>
            <a:ahLst/>
            <a:cxnLst/>
            <a:rect l="l" t="t" r="r" b="b"/>
            <a:pathLst>
              <a:path w="864312" h="793580">
                <a:moveTo>
                  <a:pt x="0" y="0"/>
                </a:moveTo>
                <a:lnTo>
                  <a:pt x="864312" y="0"/>
                </a:lnTo>
                <a:lnTo>
                  <a:pt x="864312" y="793580"/>
                </a:lnTo>
                <a:lnTo>
                  <a:pt x="0" y="793580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5186567">
            <a:off x="9944695" y="2747947"/>
            <a:ext cx="864312" cy="793580"/>
          </a:xfrm>
          <a:custGeom>
            <a:avLst/>
            <a:gdLst/>
            <a:ahLst/>
            <a:cxnLst/>
            <a:rect l="l" t="t" r="r" b="b"/>
            <a:pathLst>
              <a:path w="864312" h="793580">
                <a:moveTo>
                  <a:pt x="0" y="0"/>
                </a:moveTo>
                <a:lnTo>
                  <a:pt x="864312" y="0"/>
                </a:lnTo>
                <a:lnTo>
                  <a:pt x="864312" y="793580"/>
                </a:lnTo>
                <a:lnTo>
                  <a:pt x="0" y="793580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 rot="5186567">
            <a:off x="9944695" y="4126556"/>
            <a:ext cx="864312" cy="793580"/>
          </a:xfrm>
          <a:custGeom>
            <a:avLst/>
            <a:gdLst/>
            <a:ahLst/>
            <a:cxnLst/>
            <a:rect l="l" t="t" r="r" b="b"/>
            <a:pathLst>
              <a:path w="864312" h="793580">
                <a:moveTo>
                  <a:pt x="0" y="0"/>
                </a:moveTo>
                <a:lnTo>
                  <a:pt x="864312" y="0"/>
                </a:lnTo>
                <a:lnTo>
                  <a:pt x="864312" y="793580"/>
                </a:lnTo>
                <a:lnTo>
                  <a:pt x="0" y="793580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 rot="5186567">
            <a:off x="9944695" y="5505166"/>
            <a:ext cx="864312" cy="793580"/>
          </a:xfrm>
          <a:custGeom>
            <a:avLst/>
            <a:gdLst/>
            <a:ahLst/>
            <a:cxnLst/>
            <a:rect l="l" t="t" r="r" b="b"/>
            <a:pathLst>
              <a:path w="864312" h="793580">
                <a:moveTo>
                  <a:pt x="0" y="0"/>
                </a:moveTo>
                <a:lnTo>
                  <a:pt x="864312" y="0"/>
                </a:lnTo>
                <a:lnTo>
                  <a:pt x="864312" y="793580"/>
                </a:lnTo>
                <a:lnTo>
                  <a:pt x="0" y="793580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 rot="5186567">
            <a:off x="9944695" y="6883776"/>
            <a:ext cx="864312" cy="793580"/>
          </a:xfrm>
          <a:custGeom>
            <a:avLst/>
            <a:gdLst/>
            <a:ahLst/>
            <a:cxnLst/>
            <a:rect l="l" t="t" r="r" b="b"/>
            <a:pathLst>
              <a:path w="864312" h="793580">
                <a:moveTo>
                  <a:pt x="0" y="0"/>
                </a:moveTo>
                <a:lnTo>
                  <a:pt x="864312" y="0"/>
                </a:lnTo>
                <a:lnTo>
                  <a:pt x="864312" y="793580"/>
                </a:lnTo>
                <a:lnTo>
                  <a:pt x="0" y="793580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 rot="5186567">
            <a:off x="9944695" y="8262386"/>
            <a:ext cx="864312" cy="793580"/>
          </a:xfrm>
          <a:custGeom>
            <a:avLst/>
            <a:gdLst/>
            <a:ahLst/>
            <a:cxnLst/>
            <a:rect l="l" t="t" r="r" b="b"/>
            <a:pathLst>
              <a:path w="864312" h="793580">
                <a:moveTo>
                  <a:pt x="0" y="0"/>
                </a:moveTo>
                <a:lnTo>
                  <a:pt x="864312" y="0"/>
                </a:lnTo>
                <a:lnTo>
                  <a:pt x="864312" y="793580"/>
                </a:lnTo>
                <a:lnTo>
                  <a:pt x="0" y="793580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pic>
        <p:nvPicPr>
          <p:cNvPr id="3074" name="Picture 2" descr="C:\Users\DELL\Desktop\4.JP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0" y="0"/>
            <a:ext cx="19210374" cy="10287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711622" y="2858544"/>
            <a:ext cx="172822" cy="258375"/>
          </a:xfrm>
          <a:custGeom>
            <a:avLst/>
            <a:gdLst/>
            <a:ahLst/>
            <a:cxnLst/>
            <a:rect l="l" t="t" r="r" b="b"/>
            <a:pathLst>
              <a:path w="172822" h="258375">
                <a:moveTo>
                  <a:pt x="0" y="0"/>
                </a:moveTo>
                <a:lnTo>
                  <a:pt x="172823" y="0"/>
                </a:lnTo>
                <a:lnTo>
                  <a:pt x="172823" y="258375"/>
                </a:lnTo>
                <a:lnTo>
                  <a:pt x="0" y="258375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711622" y="3902370"/>
            <a:ext cx="172822" cy="258375"/>
          </a:xfrm>
          <a:custGeom>
            <a:avLst/>
            <a:gdLst/>
            <a:ahLst/>
            <a:cxnLst/>
            <a:rect l="l" t="t" r="r" b="b"/>
            <a:pathLst>
              <a:path w="172822" h="258375">
                <a:moveTo>
                  <a:pt x="0" y="0"/>
                </a:moveTo>
                <a:lnTo>
                  <a:pt x="172823" y="0"/>
                </a:lnTo>
                <a:lnTo>
                  <a:pt x="172823" y="258375"/>
                </a:lnTo>
                <a:lnTo>
                  <a:pt x="0" y="258375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264584" y="6095978"/>
            <a:ext cx="172822" cy="258375"/>
          </a:xfrm>
          <a:custGeom>
            <a:avLst/>
            <a:gdLst/>
            <a:ahLst/>
            <a:cxnLst/>
            <a:rect l="l" t="t" r="r" b="b"/>
            <a:pathLst>
              <a:path w="172822" h="258375">
                <a:moveTo>
                  <a:pt x="0" y="0"/>
                </a:moveTo>
                <a:lnTo>
                  <a:pt x="172822" y="0"/>
                </a:lnTo>
                <a:lnTo>
                  <a:pt x="172822" y="258375"/>
                </a:lnTo>
                <a:lnTo>
                  <a:pt x="0" y="258375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34336" y="3531238"/>
            <a:ext cx="4443691" cy="2766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20"/>
              </a:lnSpc>
            </a:pPr>
            <a:r>
              <a:rPr lang="en-US" sz="6000" b="1" spc="66">
                <a:solidFill>
                  <a:srgbClr val="496406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Definition</a:t>
            </a:r>
          </a:p>
          <a:p>
            <a:pPr algn="ctr">
              <a:lnSpc>
                <a:spcPts val="7320"/>
              </a:lnSpc>
            </a:pPr>
            <a:r>
              <a:rPr lang="en-US" sz="6000" b="1" spc="66">
                <a:solidFill>
                  <a:srgbClr val="496406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of  </a:t>
            </a:r>
          </a:p>
          <a:p>
            <a:pPr algn="ctr">
              <a:lnSpc>
                <a:spcPts val="7320"/>
              </a:lnSpc>
            </a:pPr>
            <a:r>
              <a:rPr lang="en-US" sz="6000" b="1" spc="66">
                <a:solidFill>
                  <a:srgbClr val="496406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LAMP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26533" y="1393530"/>
            <a:ext cx="6358508" cy="650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2853" lvl="1" indent="-351427" algn="l">
              <a:lnSpc>
                <a:spcPts val="5534"/>
              </a:lnSpc>
              <a:buFont typeface="Arial"/>
              <a:buChar char="•"/>
            </a:pPr>
            <a:r>
              <a:rPr lang="en-US" sz="3255" spc="-29">
                <a:solidFill>
                  <a:srgbClr val="49640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Linux: Operating system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61624" y="658864"/>
            <a:ext cx="6358508" cy="685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4"/>
              </a:lnSpc>
            </a:pPr>
            <a:r>
              <a:rPr lang="en-US" sz="3455" spc="-31">
                <a:solidFill>
                  <a:srgbClr val="49640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LAMP  stands  for -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626533" y="2094859"/>
            <a:ext cx="6358508" cy="650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2853" lvl="1" indent="-351427" algn="l">
              <a:lnSpc>
                <a:spcPts val="5534"/>
              </a:lnSpc>
              <a:buFont typeface="Arial"/>
              <a:buChar char="•"/>
            </a:pPr>
            <a:r>
              <a:rPr lang="en-US" sz="3255" spc="-29">
                <a:solidFill>
                  <a:srgbClr val="49640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Apache: Web server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626533" y="2843813"/>
            <a:ext cx="6576721" cy="1245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2853" lvl="1" indent="-351427" algn="l">
              <a:lnSpc>
                <a:spcPts val="5045"/>
              </a:lnSpc>
              <a:buFont typeface="Arial"/>
              <a:buChar char="•"/>
            </a:pPr>
            <a:r>
              <a:rPr lang="en-US" sz="3255" spc="-29">
                <a:solidFill>
                  <a:srgbClr val="49640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MariaDB: Database management system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626533" y="4269041"/>
            <a:ext cx="6358508" cy="1245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2853" lvl="1" indent="-351427" algn="l">
              <a:lnSpc>
                <a:spcPts val="5045"/>
              </a:lnSpc>
              <a:buFont typeface="Arial"/>
              <a:buChar char="•"/>
            </a:pPr>
            <a:r>
              <a:rPr lang="en-US" sz="3255" spc="-29">
                <a:solidFill>
                  <a:srgbClr val="49640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PHP: Programming language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707600" y="5681991"/>
            <a:ext cx="9612206" cy="316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2853" lvl="1" indent="-351427" algn="l">
              <a:lnSpc>
                <a:spcPts val="5045"/>
              </a:lnSpc>
              <a:buAutoNum type="arabicPeriod"/>
            </a:pPr>
            <a:r>
              <a:rPr lang="en-US" sz="3255" spc="-29">
                <a:solidFill>
                  <a:srgbClr val="49640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LAMP used to develop static or dynamic </a:t>
            </a:r>
          </a:p>
          <a:p>
            <a:pPr algn="l">
              <a:lnSpc>
                <a:spcPts val="5045"/>
              </a:lnSpc>
            </a:pPr>
            <a:r>
              <a:rPr lang="en-US" sz="3255" spc="-29">
                <a:solidFill>
                  <a:srgbClr val="49640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websites and web applications.   </a:t>
            </a:r>
          </a:p>
          <a:p>
            <a:pPr algn="l">
              <a:lnSpc>
                <a:spcPts val="5045"/>
              </a:lnSpc>
            </a:pPr>
            <a:r>
              <a:rPr lang="en-US" sz="3255" spc="-29">
                <a:solidFill>
                  <a:srgbClr val="49640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2. It is a open source &amp; collections of tools</a:t>
            </a:r>
          </a:p>
          <a:p>
            <a:pPr algn="l">
              <a:lnSpc>
                <a:spcPts val="5045"/>
              </a:lnSpc>
            </a:pPr>
            <a:r>
              <a:rPr lang="en-US" sz="3255" spc="-29">
                <a:solidFill>
                  <a:srgbClr val="49640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used to deliver custom web applications.</a:t>
            </a:r>
          </a:p>
          <a:p>
            <a:pPr algn="l">
              <a:lnSpc>
                <a:spcPts val="5045"/>
              </a:lnSpc>
            </a:pPr>
            <a:r>
              <a:rPr lang="en-US" sz="3255" spc="-29">
                <a:solidFill>
                  <a:srgbClr val="49640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3. Flexible, and widely used.</a:t>
            </a:r>
          </a:p>
        </p:txBody>
      </p:sp>
      <p:pic>
        <p:nvPicPr>
          <p:cNvPr id="4098" name="Picture 2" descr="C:\Users\DELL\Desktop\5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18288000" cy="103366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</p:sp>
      <p:pic>
        <p:nvPicPr>
          <p:cNvPr id="5122" name="Picture 2" descr="C:\Users\DELL\Desktop\6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8288000" cy="102749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DELL\Desktop\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18357599" cy="10287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DELL\Desktop\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8288000" cy="1035759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DELL\Desktop\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8288000" cy="1036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109</Words>
  <Application>Microsoft Office PowerPoint</Application>
  <PresentationFormat>Custom</PresentationFormat>
  <Paragraphs>28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Libre Baskerville Bold</vt:lpstr>
      <vt:lpstr>Libre Baskerville Italics</vt:lpstr>
      <vt:lpstr>Libre Baskerville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Grey Scrapbook Digital Marketing Presentation</dc:title>
  <dc:creator>DELL</dc:creator>
  <cp:lastModifiedBy>DELL</cp:lastModifiedBy>
  <cp:revision>4</cp:revision>
  <dcterms:created xsi:type="dcterms:W3CDTF">2006-08-16T00:00:00Z</dcterms:created>
  <dcterms:modified xsi:type="dcterms:W3CDTF">2025-03-16T13:44:15Z</dcterms:modified>
  <dc:identifier>DAGTdtXFy68</dc:identifier>
</cp:coreProperties>
</file>